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2" r:id="rId3"/>
    <p:sldId id="271" r:id="rId4"/>
    <p:sldId id="273" r:id="rId5"/>
    <p:sldId id="269" r:id="rId6"/>
    <p:sldId id="274" r:id="rId7"/>
    <p:sldId id="270" r:id="rId8"/>
    <p:sldId id="275" r:id="rId9"/>
    <p:sldId id="27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5" r:id="rId18"/>
    <p:sldId id="266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НОД   для детей первой младшей группы на тему </a:t>
            </a:r>
            <a:r>
              <a:rPr lang="ru-RU" dirty="0" smtClean="0"/>
              <a:t>«Поможем кошечке» </a:t>
            </a:r>
            <a:r>
              <a:rPr lang="ru-RU" dirty="0" smtClean="0"/>
              <a:t>с использованием ИКТ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57892"/>
            <a:ext cx="6400800" cy="714380"/>
          </a:xfrm>
        </p:spPr>
        <p:txBody>
          <a:bodyPr/>
          <a:lstStyle/>
          <a:p>
            <a:r>
              <a:rPr lang="ru-RU" dirty="0" smtClean="0"/>
              <a:t>Автор: </a:t>
            </a:r>
            <a:r>
              <a:rPr lang="ru-RU" dirty="0" err="1" smtClean="0"/>
              <a:t>Белашова.Т.А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92af153d1a837e2a881f4994b9b58e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3936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КОТЯТА ОЧЕНЬ ЛЮБЯТ ИГРАТЬ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67869"/>
            <a:ext cx="8286808" cy="6215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c9367afc8c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1" y="428603"/>
            <a:ext cx="8001057" cy="6000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74212414678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21447"/>
            <a:ext cx="8239184" cy="6179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16gk1g7vk4qmuhm1pbfgns19f4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75025"/>
            <a:ext cx="8143932" cy="6107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1974544_large_1049320110125958d1f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1" y="0"/>
            <a:ext cx="657229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45718414_zhivotnyh-vzroslyh-dvoyniki-kartinki-smeshnye-kartinki-fotoprikoly_73413582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723" y="500042"/>
            <a:ext cx="7691491" cy="5768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b27d42f53dc98ae7cb3afe9de144ff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642918"/>
            <a:ext cx="7429552" cy="5643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st81642_img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90874"/>
            <a:ext cx="9144000" cy="216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27eda289d39c010601cdd86ddcc4b2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9262" y="757237"/>
            <a:ext cx="5705475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785794"/>
            <a:ext cx="4572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у нашего кота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Шубка очень хороша!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у котика усы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Удивительной красы,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Глаза смелые, зубки белые</a:t>
            </a:r>
            <a:r>
              <a:rPr lang="ru-RU" sz="4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!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ade4_c159bc64_X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214290"/>
            <a:ext cx="6572296" cy="6643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Киска к деткам подошла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Молочка просила.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Молочка просила,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«Мяу» - говорила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Мяу-мяу-мяу.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02870-debfd97908dec18f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285728"/>
            <a:ext cx="5286412" cy="621510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428736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Кисонька поела,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Кисонька поела,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Песенку запела: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ru-RU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мур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lang="ru-RU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мур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dionetplus_ru_ak_2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500042"/>
            <a:ext cx="5214974" cy="607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187326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Мур-мур-мур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Мурлычет кошка, 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 погладь ее немножко!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тепла и ласки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зажмурю глазки!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150775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429684" cy="6143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95</Words>
  <Application>Microsoft Office PowerPoint</Application>
  <PresentationFormat>Экран (4:3)</PresentationFormat>
  <Paragraphs>22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НОД   для детей первой младшей группы на тему «Поможем кошечке» с использованием ИКТ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4</cp:revision>
  <dcterms:created xsi:type="dcterms:W3CDTF">2014-02-06T15:41:24Z</dcterms:created>
  <dcterms:modified xsi:type="dcterms:W3CDTF">2014-03-11T08:37:36Z</dcterms:modified>
</cp:coreProperties>
</file>